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9B74B-4DDB-4B42-923B-E42304D17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89B829-6AE1-4167-9953-5229D18EC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DA7BE-E6AC-4521-B7A2-9E410D208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C771-6752-406C-B601-3BC5CC0C2F48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8D54E-31F3-4D2C-8CAF-9AB544B34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4A2E-68D4-4B3C-9642-8373B465B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2156-5C3E-43FC-BD96-18A22A7B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8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BB5B5-1C32-4603-8A68-44DC9F042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E02448-B596-4F8B-98C8-29567BC0B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119BB-82AD-46A3-9FE4-57B459CF5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C771-6752-406C-B601-3BC5CC0C2F48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E3DCD-2360-4F82-9C30-CAFCD4EC5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A96B3-361C-438F-B96A-B317EDBB9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2156-5C3E-43FC-BD96-18A22A7B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3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1C40B4-3B5B-4ADA-83D4-A3FB4AC07F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CDD118-92FC-41EE-A09C-639DF6613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D1EE4-B379-4A74-83FF-41CCA1A42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C771-6752-406C-B601-3BC5CC0C2F48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62ADF-008E-44B7-A82F-301CAC49E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DA5F1-B56F-41A3-B493-2646C317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2156-5C3E-43FC-BD96-18A22A7B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EB0F3-3DC5-4FAB-BA83-72B513446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06C34-BDC7-4C0A-AC6E-4DC1458CE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D2D08-FBF4-447B-8748-BD53550A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C771-6752-406C-B601-3BC5CC0C2F48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F9708-3801-4489-A7DA-6D8311A27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FB427-4245-4087-9149-2EE411FF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2156-5C3E-43FC-BD96-18A22A7B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4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B6824-5749-42EF-9383-05393C556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16490-79D7-4AEE-8193-00F8C2FD4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6429D-A06A-47E1-B640-C072A3C9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C771-6752-406C-B601-3BC5CC0C2F48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2F183-CEB9-4C16-A7F3-835642207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887FB-C261-4DD0-814C-CC05CB0E3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2156-5C3E-43FC-BD96-18A22A7B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5C6A1-DB64-412E-870C-1177E2B9B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60321-32AB-4276-ADD8-419C2D3BA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376EA-B1EA-4F7A-B38D-14B9BAE036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496D37-E9A0-44B6-8BCD-C23D1304C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C771-6752-406C-B601-3BC5CC0C2F48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B0CB6-BEE7-47A7-8F9B-696E4D68E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15BF13-E3C0-4028-BE3A-5154920B7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2156-5C3E-43FC-BD96-18A22A7B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3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D4C73-82AE-4BAF-A418-F6358CDBA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7BFF2-1371-4B0B-B7B5-06D6A8003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81962A-9F8B-4A28-94E1-D23A4E967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E6F674-D0B4-48E9-8E58-52BB016AE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7681FC-A4C9-401B-8D84-687E9A934F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DFB6D3-3BAF-49B9-AA27-C03EDA5E9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C771-6752-406C-B601-3BC5CC0C2F48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42357C-D2A2-4D2E-A382-D40236F8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581CAE-EFBE-4A26-96C6-58350C397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2156-5C3E-43FC-BD96-18A22A7B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1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01B50-630F-434B-A8EC-942A5C056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316CE8-683D-4881-A7A8-E3EF15889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C771-6752-406C-B601-3BC5CC0C2F48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E42CA7-7C5C-49F2-9666-4F72506C0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9BE8C-BD69-42B7-9371-08F14FE41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2156-5C3E-43FC-BD96-18A22A7B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0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1E4E73-555D-4B79-80CC-106FBDB8B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C771-6752-406C-B601-3BC5CC0C2F48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FE0D24-A473-425D-9758-10259BB2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E1A24E-5E57-409F-AD59-561103D70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2156-5C3E-43FC-BD96-18A22A7B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1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FFB45-AB64-4729-8BB6-13F3A3A1D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A3761-33B9-4DC0-808D-69B8A2038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F98C6-A6AC-4791-9416-4C40385DF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41B0D-0D90-4EC2-A7DE-6DB287514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C771-6752-406C-B601-3BC5CC0C2F48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6E4203-1FD6-40A5-A60D-A208B07C9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2544EA-CD2B-45B4-A919-99695E00C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2156-5C3E-43FC-BD96-18A22A7B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0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F4754-4D4F-4D63-84F5-10E174940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540D99-0604-4D3C-9753-BC95F7E21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515A7E-8993-4BA7-AFE7-16EC6EA5B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3C545-A0DB-49A9-AE0D-A5D0D3C7F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C771-6752-406C-B601-3BC5CC0C2F48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28B2B3-C465-479B-9CF7-D0AFED318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61113-47AD-4D9C-88B8-1E3083B84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2156-5C3E-43FC-BD96-18A22A7B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839D1F-CBB4-4894-AC60-EA59158E9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F307C-A6C0-492A-BA20-0D51868E2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FB6AC-E2CE-461C-BEED-AA83BDA7C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3C771-6752-406C-B601-3BC5CC0C2F48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91629-0B7B-4B43-9C47-9E8316291A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FFC00-F639-4541-A2DF-2041ED73CF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E2156-5C3E-43FC-BD96-18A22A7B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7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aspirations.sparc37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A73ED4-5633-4CF3-A6BC-8E7980F373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5987891"/>
            <a:ext cx="2209800" cy="6353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FB9796-87C5-4361-894B-0E3B3E7BC8C0}"/>
              </a:ext>
            </a:extLst>
          </p:cNvPr>
          <p:cNvSpPr/>
          <p:nvPr/>
        </p:nvSpPr>
        <p:spPr>
          <a:xfrm>
            <a:off x="5272039" y="567809"/>
            <a:ext cx="1928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</a:rPr>
              <a:t>ACT Academy</a:t>
            </a:r>
            <a:endParaRPr lang="en-US" sz="2400" b="1" dirty="0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3F09F603-D0A6-40C0-8E35-695048DA1B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48" y="444207"/>
            <a:ext cx="1310754" cy="117053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0DAEB49-B6E7-42AF-9DB0-EC72D2DD16E8}"/>
              </a:ext>
            </a:extLst>
          </p:cNvPr>
          <p:cNvSpPr/>
          <p:nvPr/>
        </p:nvSpPr>
        <p:spPr>
          <a:xfrm>
            <a:off x="2948866" y="2981547"/>
            <a:ext cx="62942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Objective: </a:t>
            </a:r>
            <a:r>
              <a:rPr lang="en-US" dirty="0"/>
              <a:t>You will learn to use the ACT Academy website to raise your ACT score.</a:t>
            </a:r>
          </a:p>
        </p:txBody>
      </p:sp>
    </p:spTree>
    <p:extLst>
      <p:ext uri="{BB962C8B-B14F-4D97-AF65-F5344CB8AC3E}">
        <p14:creationId xmlns:p14="http://schemas.microsoft.com/office/powerpoint/2010/main" val="378881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A73ED4-5633-4CF3-A6BC-8E7980F373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5987891"/>
            <a:ext cx="2209800" cy="6353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FB9796-87C5-4361-894B-0E3B3E7BC8C0}"/>
              </a:ext>
            </a:extLst>
          </p:cNvPr>
          <p:cNvSpPr/>
          <p:nvPr/>
        </p:nvSpPr>
        <p:spPr>
          <a:xfrm>
            <a:off x="5272039" y="567809"/>
            <a:ext cx="1928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</a:rPr>
              <a:t>ACT Academy</a:t>
            </a:r>
            <a:endParaRPr lang="en-US" sz="2400" b="1" dirty="0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3F09F603-D0A6-40C0-8E35-695048DA1B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48" y="444207"/>
            <a:ext cx="1310754" cy="117053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586877D-0E9E-4873-B362-46BB62C4D37A}"/>
              </a:ext>
            </a:extLst>
          </p:cNvPr>
          <p:cNvSpPr/>
          <p:nvPr/>
        </p:nvSpPr>
        <p:spPr>
          <a:xfrm>
            <a:off x="2984282" y="1800522"/>
            <a:ext cx="650437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we will do:  </a:t>
            </a:r>
          </a:p>
          <a:p>
            <a:pPr marL="342900" indent="-342900">
              <a:buAutoNum type="arabicPeriod"/>
            </a:pPr>
            <a:r>
              <a:rPr lang="en-US" dirty="0"/>
              <a:t>Take the pre-test so that you will know what you should learn from this lesson.</a:t>
            </a:r>
          </a:p>
          <a:p>
            <a:pPr marL="342900" indent="-342900">
              <a:buAutoNum type="arabicPeriod"/>
            </a:pPr>
            <a:r>
              <a:rPr lang="en-US" dirty="0"/>
              <a:t>Go to </a:t>
            </a:r>
            <a:r>
              <a:rPr lang="en-US" dirty="0">
                <a:hlinkClick r:id="rId4"/>
              </a:rPr>
              <a:t>http://aspirations.sparc37.com/</a:t>
            </a:r>
            <a:r>
              <a:rPr lang="en-US" dirty="0"/>
              <a:t> and click on the </a:t>
            </a:r>
            <a:r>
              <a:rPr lang="en-US" b="1" i="1" dirty="0"/>
              <a:t>Academic Record</a:t>
            </a:r>
            <a:r>
              <a:rPr lang="en-US" dirty="0"/>
              <a:t> icon.  </a:t>
            </a:r>
          </a:p>
          <a:p>
            <a:pPr marL="342900" indent="-342900">
              <a:buAutoNum type="arabicPeriod"/>
            </a:pPr>
            <a:r>
              <a:rPr lang="en-US" dirty="0"/>
              <a:t>Click on the link for “</a:t>
            </a:r>
            <a:r>
              <a:rPr lang="en-US" b="1" dirty="0"/>
              <a:t>ACT Academy</a:t>
            </a:r>
            <a:r>
              <a:rPr lang="en-US" dirty="0"/>
              <a:t>”</a:t>
            </a:r>
            <a:endParaRPr lang="en-US" b="1" dirty="0"/>
          </a:p>
          <a:p>
            <a:pPr marL="342900" indent="-342900">
              <a:buAutoNum type="arabicPeriod"/>
            </a:pPr>
            <a:r>
              <a:rPr lang="en-US" dirty="0"/>
              <a:t>Click the button labeled "I am a Student" and create a Profile (or log in using teacher-assigned credentials). </a:t>
            </a:r>
          </a:p>
          <a:p>
            <a:pPr marL="342900" indent="-342900">
              <a:buAutoNum type="arabicPeriod"/>
            </a:pPr>
            <a:r>
              <a:rPr lang="en-US" dirty="0"/>
              <a:t>Choose a subject area (Math, Science, English, Reading) and take a quiz (or complete the teacher-assigned assignment). Watch online videos about incorrect answers to understand mistakes and learn how to correctly answer. </a:t>
            </a:r>
          </a:p>
          <a:p>
            <a:pPr marL="342900" indent="-342900">
              <a:buAutoNum type="arabicPeriod"/>
            </a:pPr>
            <a:r>
              <a:rPr lang="en-US" dirty="0"/>
              <a:t>Take additional quizzes as time permits.</a:t>
            </a:r>
          </a:p>
        </p:txBody>
      </p:sp>
    </p:spTree>
    <p:extLst>
      <p:ext uri="{BB962C8B-B14F-4D97-AF65-F5344CB8AC3E}">
        <p14:creationId xmlns:p14="http://schemas.microsoft.com/office/powerpoint/2010/main" val="420008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A73ED4-5633-4CF3-A6BC-8E7980F373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5987891"/>
            <a:ext cx="2209800" cy="6353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FB9796-87C5-4361-894B-0E3B3E7BC8C0}"/>
              </a:ext>
            </a:extLst>
          </p:cNvPr>
          <p:cNvSpPr/>
          <p:nvPr/>
        </p:nvSpPr>
        <p:spPr>
          <a:xfrm>
            <a:off x="5272039" y="567809"/>
            <a:ext cx="1928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</a:rPr>
              <a:t>ACT Academy</a:t>
            </a:r>
            <a:endParaRPr lang="en-US" sz="2400" b="1" dirty="0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3F09F603-D0A6-40C0-8E35-695048DA1B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48" y="444207"/>
            <a:ext cx="1310754" cy="117053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95B43A-2BB8-4BF9-AB94-C5D538086F5E}"/>
              </a:ext>
            </a:extLst>
          </p:cNvPr>
          <p:cNvSpPr/>
          <p:nvPr/>
        </p:nvSpPr>
        <p:spPr>
          <a:xfrm>
            <a:off x="2388092" y="2626370"/>
            <a:ext cx="80165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Discussion: </a:t>
            </a:r>
            <a:r>
              <a:rPr lang="en-US" dirty="0"/>
              <a:t>How successful were you on the quizzes you completed? </a:t>
            </a:r>
          </a:p>
          <a:p>
            <a:endParaRPr lang="en-US" dirty="0"/>
          </a:p>
          <a:p>
            <a:r>
              <a:rPr lang="en-US" dirty="0"/>
              <a:t>Do you feel your education prepared you to answer the types of questions</a:t>
            </a:r>
          </a:p>
          <a:p>
            <a:r>
              <a:rPr lang="en-US" dirty="0"/>
              <a:t>on the ACT? </a:t>
            </a:r>
          </a:p>
          <a:p>
            <a:endParaRPr lang="en-US" dirty="0"/>
          </a:p>
          <a:p>
            <a:r>
              <a:rPr lang="en-US" dirty="0"/>
              <a:t>If not, how could you become better prepared for the ACT?</a:t>
            </a:r>
          </a:p>
        </p:txBody>
      </p:sp>
    </p:spTree>
    <p:extLst>
      <p:ext uri="{BB962C8B-B14F-4D97-AF65-F5344CB8AC3E}">
        <p14:creationId xmlns:p14="http://schemas.microsoft.com/office/powerpoint/2010/main" val="374211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A73ED4-5633-4CF3-A6BC-8E7980F373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5987891"/>
            <a:ext cx="2209800" cy="6353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FB9796-87C5-4361-894B-0E3B3E7BC8C0}"/>
              </a:ext>
            </a:extLst>
          </p:cNvPr>
          <p:cNvSpPr/>
          <p:nvPr/>
        </p:nvSpPr>
        <p:spPr>
          <a:xfrm>
            <a:off x="5272039" y="567809"/>
            <a:ext cx="1928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ACT Academy</a:t>
            </a:r>
            <a:endParaRPr lang="en-US" sz="2400" b="1" dirty="0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3F09F603-D0A6-40C0-8E35-695048DA1B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48" y="444207"/>
            <a:ext cx="1310754" cy="117053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FECA88-8811-4ECC-B4C5-D5BDE3DFA0B9}"/>
              </a:ext>
            </a:extLst>
          </p:cNvPr>
          <p:cNvSpPr/>
          <p:nvPr/>
        </p:nvSpPr>
        <p:spPr>
          <a:xfrm>
            <a:off x="2818566" y="3011723"/>
            <a:ext cx="68358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Demonstrate your learning:  </a:t>
            </a:r>
            <a:r>
              <a:rPr lang="en-US" dirty="0"/>
              <a:t>Take the post-test to demonstrate a knowledge of ACT academy and how to improve your scores.</a:t>
            </a:r>
          </a:p>
        </p:txBody>
      </p:sp>
    </p:spTree>
    <p:extLst>
      <p:ext uri="{BB962C8B-B14F-4D97-AF65-F5344CB8AC3E}">
        <p14:creationId xmlns:p14="http://schemas.microsoft.com/office/powerpoint/2010/main" val="2343172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205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Johnson</dc:creator>
  <cp:lastModifiedBy>Edstar</cp:lastModifiedBy>
  <cp:revision>9</cp:revision>
  <dcterms:created xsi:type="dcterms:W3CDTF">2019-08-01T19:15:48Z</dcterms:created>
  <dcterms:modified xsi:type="dcterms:W3CDTF">2019-08-20T19:08:11Z</dcterms:modified>
</cp:coreProperties>
</file>